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2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A618-1A05-CE4A-9F08-1D0DC7CF09D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3B6-A8AA-8649-AB4C-A3B4FFABA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A618-1A05-CE4A-9F08-1D0DC7CF09D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3B6-A8AA-8649-AB4C-A3B4FFABA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A618-1A05-CE4A-9F08-1D0DC7CF09D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3B6-A8AA-8649-AB4C-A3B4FFABA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A618-1A05-CE4A-9F08-1D0DC7CF09D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3B6-A8AA-8649-AB4C-A3B4FFABA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A618-1A05-CE4A-9F08-1D0DC7CF09D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3B6-A8AA-8649-AB4C-A3B4FFABA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A618-1A05-CE4A-9F08-1D0DC7CF09D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3B6-A8AA-8649-AB4C-A3B4FFABA1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A618-1A05-CE4A-9F08-1D0DC7CF09D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3B6-A8AA-8649-AB4C-A3B4FFABA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A618-1A05-CE4A-9F08-1D0DC7CF09D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3B6-A8AA-8649-AB4C-A3B4FFABA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A618-1A05-CE4A-9F08-1D0DC7CF09D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3B6-A8AA-8649-AB4C-A3B4FFABA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A618-1A05-CE4A-9F08-1D0DC7CF09D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01B3B6-A8AA-8649-AB4C-A3B4FFABA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A618-1A05-CE4A-9F08-1D0DC7CF09D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B3B6-A8AA-8649-AB4C-A3B4FFABA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247A618-1A05-CE4A-9F08-1D0DC7CF09D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D01B3B6-A8AA-8649-AB4C-A3B4FFABA1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jwarren@omaks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Growth Workshop #4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Tying it all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43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Who?</a:t>
            </a:r>
          </a:p>
          <a:p>
            <a:r>
              <a:rPr lang="en-US" dirty="0" smtClean="0"/>
              <a:t>How much growth?</a:t>
            </a:r>
          </a:p>
          <a:p>
            <a:r>
              <a:rPr lang="en-US" dirty="0" smtClean="0"/>
              <a:t>What assessments?</a:t>
            </a:r>
          </a:p>
          <a:p>
            <a:r>
              <a:rPr lang="en-US" dirty="0" smtClean="0"/>
              <a:t>When?</a:t>
            </a:r>
          </a:p>
          <a:p>
            <a:r>
              <a:rPr lang="en-US" dirty="0" smtClean="0"/>
              <a:t>Where?—eVal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108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Teachers will be able to input student growth goal, start to plan assessments to document growth, and </a:t>
            </a:r>
            <a:r>
              <a:rPr lang="en-US" sz="2000" dirty="0" smtClean="0">
                <a:solidFill>
                  <a:srgbClr val="FF0000"/>
                </a:solidFill>
              </a:rPr>
              <a:t>reflect</a:t>
            </a:r>
            <a:r>
              <a:rPr lang="en-US" sz="2000" dirty="0" smtClean="0"/>
              <a:t> on growth.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324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laws and expectations</a:t>
            </a:r>
            <a:endParaRPr lang="en-US" dirty="0"/>
          </a:p>
        </p:txBody>
      </p:sp>
      <p:pic>
        <p:nvPicPr>
          <p:cNvPr id="10" name="Content Placeholder 9" descr="Screen shot 2014-10-02 at 1.49.3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63" b="-33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16899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and Reflection</a:t>
            </a:r>
          </a:p>
          <a:p>
            <a:endParaRPr lang="en-US" dirty="0"/>
          </a:p>
          <a:p>
            <a:pPr>
              <a:buAutoNum type="arabicPeriod"/>
            </a:pPr>
            <a:r>
              <a:rPr lang="en-US" dirty="0" smtClean="0"/>
              <a:t>How are the students doing?</a:t>
            </a:r>
          </a:p>
          <a:p>
            <a:pPr>
              <a:buAutoNum type="arabicPeriod"/>
            </a:pPr>
            <a:r>
              <a:rPr lang="en-US" dirty="0" smtClean="0"/>
              <a:t>What can I change to help?</a:t>
            </a:r>
          </a:p>
          <a:p>
            <a:pPr>
              <a:buAutoNum type="arabicPeriod"/>
            </a:pPr>
            <a:r>
              <a:rPr lang="en-US" dirty="0" smtClean="0"/>
              <a:t>What can’t I change that might be impacting the data?</a:t>
            </a:r>
          </a:p>
          <a:p>
            <a:pPr>
              <a:buAutoNum type="arabicPeriod"/>
            </a:pPr>
            <a:r>
              <a:rPr lang="en-US" dirty="0" smtClean="0"/>
              <a:t>What might need to be adjusted before the end of the year/data timeframe?</a:t>
            </a:r>
          </a:p>
          <a:p>
            <a:pPr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5726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are being asked to be submitted today.  What questions do you still have about them?</a:t>
            </a:r>
          </a:p>
          <a:p>
            <a:endParaRPr lang="en-US" dirty="0"/>
          </a:p>
          <a:p>
            <a:r>
              <a:rPr lang="en-US" dirty="0" smtClean="0"/>
              <a:t>Anyone willing to share their goals for feedback?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Any Marzano or TPEP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50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your time.  Please make sure you have your time cards ready.  </a:t>
            </a:r>
            <a:r>
              <a:rPr lang="en-US" smtClean="0"/>
              <a:t>Any questions </a:t>
            </a:r>
            <a:r>
              <a:rPr lang="en-US" dirty="0" smtClean="0"/>
              <a:t>down the road please feel free to call or email me.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jwarren@omaksd.org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509 826 7697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03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18</TotalTime>
  <Words>164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Franklin Gothic Book</vt:lpstr>
      <vt:lpstr>Franklin Gothic Medium</vt:lpstr>
      <vt:lpstr>Tunga</vt:lpstr>
      <vt:lpstr>Wingdings</vt:lpstr>
      <vt:lpstr>Angles</vt:lpstr>
      <vt:lpstr>Student Growth Workshop #4</vt:lpstr>
      <vt:lpstr>REview</vt:lpstr>
      <vt:lpstr>Learning goal</vt:lpstr>
      <vt:lpstr>State laws and expectations</vt:lpstr>
      <vt:lpstr>Reflection</vt:lpstr>
      <vt:lpstr>Sharing 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Growth Workshop #4</dc:title>
  <dc:creator>home</dc:creator>
  <cp:lastModifiedBy>Georgia Lamb</cp:lastModifiedBy>
  <cp:revision>2</cp:revision>
  <dcterms:created xsi:type="dcterms:W3CDTF">2014-10-30T21:55:11Z</dcterms:created>
  <dcterms:modified xsi:type="dcterms:W3CDTF">2020-06-18T21:04:49Z</dcterms:modified>
</cp:coreProperties>
</file>